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319" r:id="rId3"/>
    <p:sldId id="336" r:id="rId4"/>
    <p:sldId id="341" r:id="rId5"/>
    <p:sldId id="331" r:id="rId6"/>
    <p:sldId id="334" r:id="rId7"/>
    <p:sldId id="340" r:id="rId8"/>
    <p:sldId id="304" r:id="rId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6" d="100"/>
          <a:sy n="86" d="100"/>
        </p:scale>
        <p:origin x="-13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AB86-F23C-4F49-AE90-3B116C2A516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9F53-C3B8-45FB-8BE9-25DDA4A22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9/12/2021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1" y="4077072"/>
            <a:ext cx="8298485" cy="1800200"/>
          </a:xfrm>
        </p:spPr>
        <p:txBody>
          <a:bodyPr>
            <a:noAutofit/>
          </a:bodyPr>
          <a:lstStyle>
            <a:extLst/>
          </a:lstStyle>
          <a:p>
            <a:r>
              <a:rPr lang="en-IN" sz="4800" i="1" dirty="0" smtClean="0">
                <a:solidFill>
                  <a:srgbClr val="CC00CC"/>
                </a:solidFill>
                <a:latin typeface="Bradley Hand ITC" pitchFamily="66" charset="0"/>
              </a:rPr>
              <a:t>DJ NIGHT EVERY SATURDAY SUNDAY</a:t>
            </a:r>
            <a:endParaRPr lang="en-US" sz="4800" i="1" dirty="0">
              <a:solidFill>
                <a:srgbClr val="CC00CC"/>
              </a:solidFill>
              <a:latin typeface="Bradley Hand ITC" pitchFamily="66" charset="0"/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323528" y="5877272"/>
            <a:ext cx="8197018" cy="475902"/>
          </a:xfrm>
        </p:spPr>
        <p:txBody>
          <a:bodyPr/>
          <a:lstStyle/>
          <a:p>
            <a:r>
              <a:rPr lang="en-IN" sz="3600" dirty="0" smtClean="0">
                <a:solidFill>
                  <a:srgbClr val="FFC000"/>
                </a:solidFill>
                <a:latin typeface="Harrington" pitchFamily="82" charset="0"/>
              </a:rPr>
              <a:t>CONTACT NO </a:t>
            </a:r>
            <a:r>
              <a:rPr lang="en-IN" sz="3600" dirty="0" smtClean="0">
                <a:solidFill>
                  <a:srgbClr val="FFC000"/>
                </a:solidFill>
                <a:latin typeface="Harrington" pitchFamily="82" charset="0"/>
              </a:rPr>
              <a:t>8874448055,9369952217</a:t>
            </a:r>
            <a:endParaRPr lang="en-US" sz="3600" dirty="0">
              <a:solidFill>
                <a:srgbClr val="FFC000"/>
              </a:solidFill>
              <a:latin typeface="Harrington" pitchFamily="82" charset="0"/>
            </a:endParaRPr>
          </a:p>
        </p:txBody>
      </p:sp>
      <p:pic>
        <p:nvPicPr>
          <p:cNvPr id="1026" name="Picture 2" descr="C:\Users\Dell\Desktop\D.J NIGHT IMAGE 2021\IMAGE1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1875" r="21875"/>
          <a:stretch>
            <a:fillRect/>
          </a:stretch>
        </p:blipFill>
        <p:spPr bwMode="auto">
          <a:xfrm>
            <a:off x="395536" y="1340768"/>
            <a:ext cx="4824536" cy="2952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5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400" dirty="0" smtClean="0">
                <a:solidFill>
                  <a:srgbClr val="FFC000"/>
                </a:solidFill>
                <a:latin typeface="Harrington" pitchFamily="82" charset="0"/>
              </a:rPr>
              <a:t>NEW </a:t>
            </a:r>
            <a:r>
              <a:rPr lang="en-IN" sz="5400" dirty="0" err="1" smtClean="0">
                <a:solidFill>
                  <a:srgbClr val="FFC000"/>
                </a:solidFill>
                <a:latin typeface="Harrington" pitchFamily="82" charset="0"/>
              </a:rPr>
              <a:t>BOLLYWOOD</a:t>
            </a:r>
            <a:r>
              <a:rPr lang="en-IN" sz="5400" dirty="0" smtClean="0">
                <a:solidFill>
                  <a:srgbClr val="FFC000"/>
                </a:solidFill>
                <a:latin typeface="Harrington" pitchFamily="82" charset="0"/>
              </a:rPr>
              <a:t> BLAST</a:t>
            </a:r>
            <a:r>
              <a:rPr lang="en-IN" dirty="0" smtClean="0">
                <a:solidFill>
                  <a:srgbClr val="FFC000"/>
                </a:solidFill>
                <a:latin typeface="Harrington" pitchFamily="82" charset="0"/>
              </a:rPr>
              <a:t> </a:t>
            </a:r>
            <a:endParaRPr lang="en-US" dirty="0">
              <a:solidFill>
                <a:srgbClr val="FFC000"/>
              </a:solidFill>
              <a:latin typeface="Harrington" pitchFamily="82" charset="0"/>
            </a:endParaRPr>
          </a:p>
        </p:txBody>
      </p:sp>
      <p:pic>
        <p:nvPicPr>
          <p:cNvPr id="7" name="Picture 2" descr="C:\Users\Dell\Desktop\D.J NIGHT IMAGE 2021\IMAGE1.jpg"/>
          <p:cNvPicPr>
            <a:picLocks noChangeAspect="1" noChangeArrowheads="1"/>
          </p:cNvPicPr>
          <p:nvPr/>
        </p:nvPicPr>
        <p:blipFill>
          <a:blip r:embed="rId3" cstate="print"/>
          <a:srcRect l="21875" r="21875"/>
          <a:stretch>
            <a:fillRect/>
          </a:stretch>
        </p:blipFill>
        <p:spPr bwMode="auto">
          <a:xfrm>
            <a:off x="5652120" y="1268760"/>
            <a:ext cx="31683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s://image.shutterstock.com/image-vector/dj-music-party-neon-sign-260nw-1192102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318115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974" r="12974"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This photo album contains sample pages to get you started.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add your own pages, click the Home tab, then click the New Slide gallery.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Choose a Layout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 smtClean="0"/>
              <a:t>…then click the placeholders to add your own pictures and captions.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4645152" cy="6172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On the Picture Tools | Format tab, you can create your own frames and make picture corrections such as adjusting contrast and brightness or cropping the picture for just the right look.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12500" r="12500"/>
          <a:stretch>
            <a:fillRect/>
          </a:stretch>
        </p:blipFill>
        <p:spPr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/>
              <a:t>Picture Quick Styles give you great looking “frames” in a single </a:t>
            </a:r>
            <a:r>
              <a:rPr lang="en-US" sz="1800" dirty="0" smtClean="0"/>
              <a:t>click.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16" r="116"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06" b="106"/>
          <a:stretch>
            <a:fillRect/>
          </a:stretch>
        </p:blipFill>
        <p:spPr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ClassicPhotoAlbum</vt:lpstr>
      <vt:lpstr>Office Theme</vt:lpstr>
      <vt:lpstr>DJ NIGHT EVERY SATURDAY SUNDAY</vt:lpstr>
      <vt:lpstr>Slide 2</vt:lpstr>
      <vt:lpstr>Choose a Layout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2021-09-12T10:48:26Z</dcterms:created>
  <dcterms:modified xsi:type="dcterms:W3CDTF">2021-09-12T13:47:52Z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